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14"/>
  </p:notes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5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FF4D9-441C-DE4E-AFE4-F5387A679BD3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5F866-6DA9-E741-BF99-B9C663036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5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65F866-6DA9-E741-BF99-B9C663036E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6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9" y="1295401"/>
            <a:ext cx="10970684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599" y="3307976"/>
            <a:ext cx="10970684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057091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36695"/>
            <a:ext cx="85344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5200" y="3609696"/>
            <a:ext cx="69088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651999" y="6356351"/>
            <a:ext cx="192828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057091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7552" y="2784475"/>
            <a:ext cx="5023104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9671" y="2784475"/>
            <a:ext cx="5023104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2232211"/>
            <a:ext cx="5023104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552" y="3160060"/>
            <a:ext cx="5023104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5437" y="2232211"/>
            <a:ext cx="5023104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5437" y="3160060"/>
            <a:ext cx="5023104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2784475"/>
            <a:ext cx="10208683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016000" y="4497070"/>
            <a:ext cx="10208683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1344" y="2784475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181344" y="4497070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987552" y="2784475"/>
            <a:ext cx="5023104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1344" y="2784475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181344" y="4497070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986367" y="2784475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986367" y="4497070"/>
            <a:ext cx="5023104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1"/>
            <a:ext cx="4679577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0" y="273051"/>
            <a:ext cx="48768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649071"/>
            <a:ext cx="4679577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5234" y="381001"/>
            <a:ext cx="4847167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5234" y="2649071"/>
            <a:ext cx="4847167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04800" y="1143000"/>
            <a:ext cx="56896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5234" y="381001"/>
            <a:ext cx="4847167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5234" y="2649071"/>
            <a:ext cx="4847167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320800" y="2590800"/>
            <a:ext cx="46736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306234" y="1260475"/>
            <a:ext cx="1672167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9834" y="762000"/>
            <a:ext cx="2789767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568389"/>
            <a:ext cx="10970684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274639"/>
            <a:ext cx="2032000" cy="5851525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16859"/>
            <a:ext cx="80264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4514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67" y="2770095"/>
            <a:ext cx="10217152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093DC7-C1F2-AD46-ABB8-09B9CCCD9E7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19484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0400" y="6356351"/>
            <a:ext cx="71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EB3EEB-D631-EC4F-900B-4C5A18920D1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98501"/>
            <a:ext cx="9144000" cy="1978025"/>
          </a:xfrm>
        </p:spPr>
        <p:txBody>
          <a:bodyPr/>
          <a:lstStyle/>
          <a:p>
            <a:r>
              <a:rPr lang="en-US" sz="4000" dirty="0"/>
              <a:t>HOW TO BUILD INTERNATIONAL BUSINESS &amp;MASSIVE ACTION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>
                <a:solidFill>
                  <a:srgbClr val="FFFF00"/>
                </a:solidFill>
              </a:rPr>
              <a:t>CONSISTENCY IS MORE IMPORTANT THAN PERFECTION </a:t>
            </a:r>
          </a:p>
        </p:txBody>
      </p:sp>
    </p:spTree>
    <p:extLst>
      <p:ext uri="{BB962C8B-B14F-4D97-AF65-F5344CB8AC3E}">
        <p14:creationId xmlns:p14="http://schemas.microsoft.com/office/powerpoint/2010/main" val="3898484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HAVE BUILD BUSINESS IN TOW COUNTRIES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6000" dirty="0"/>
              <a:t>INDIA 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r>
              <a:rPr lang="en-US" sz="16000" dirty="0"/>
              <a:t>NEPAL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 descr="WhatsApp Image 2025-08-01 at 8.15.32 AM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00" y="2628900"/>
            <a:ext cx="2628900" cy="1632768"/>
          </a:xfrm>
          <a:prstGeom prst="rect">
            <a:avLst/>
          </a:prstGeom>
        </p:spPr>
      </p:pic>
      <p:pic>
        <p:nvPicPr>
          <p:cNvPr id="5" name="Picture 4" descr="WhatsApp Image 2025-08-01 at 8.15.31 A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4470400"/>
            <a:ext cx="2578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57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RULE </a:t>
            </a:r>
          </a:p>
        </p:txBody>
      </p:sp>
      <p:pic>
        <p:nvPicPr>
          <p:cNvPr id="6" name="Content Placeholder 5" descr="WhatsApp Image 2025-07-31 at 7.44.55 PM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22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276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BIG BUSINESS NEED SOMETHING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1. MAGIC CORNER</a:t>
            </a:r>
          </a:p>
          <a:p>
            <a:r>
              <a:rPr lang="en-US" dirty="0"/>
              <a:t>WT SYSTEM </a:t>
            </a:r>
          </a:p>
          <a:p>
            <a:r>
              <a:rPr lang="en-US" dirty="0"/>
              <a:t>BIG  ROLE OF CEP </a:t>
            </a:r>
          </a:p>
          <a:p>
            <a:r>
              <a:rPr lang="en-US" dirty="0"/>
              <a:t>REGURAL ACTIVITY </a:t>
            </a:r>
          </a:p>
          <a:p>
            <a:r>
              <a:rPr lang="en-US" dirty="0"/>
              <a:t>ONE TO ONE MEETING </a:t>
            </a:r>
          </a:p>
          <a:p>
            <a:r>
              <a:rPr lang="en-US" dirty="0"/>
              <a:t>HOME MEETING </a:t>
            </a:r>
          </a:p>
        </p:txBody>
      </p:sp>
    </p:spTree>
    <p:extLst>
      <p:ext uri="{BB962C8B-B14F-4D97-AF65-F5344CB8AC3E}">
        <p14:creationId xmlns:p14="http://schemas.microsoft.com/office/powerpoint/2010/main" val="406386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45141"/>
            <a:ext cx="8229600" cy="1458259"/>
          </a:xfrm>
        </p:spPr>
        <p:txBody>
          <a:bodyPr/>
          <a:lstStyle/>
          <a:p>
            <a:r>
              <a:rPr lang="en-US" dirty="0"/>
              <a:t>SOME  NEPAL BUSINESS MEETING PHOTO </a:t>
            </a:r>
          </a:p>
        </p:txBody>
      </p:sp>
      <p:pic>
        <p:nvPicPr>
          <p:cNvPr id="4" name="Content Placeholder 3" descr="WhatsApp Image 2025-08-01 at 10.13.08 AM (8)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7" b="21577"/>
          <a:stretch>
            <a:fillRect/>
          </a:stretch>
        </p:blipFill>
        <p:spPr>
          <a:xfrm>
            <a:off x="6223000" y="1803400"/>
            <a:ext cx="4445000" cy="2540001"/>
          </a:xfrm>
        </p:spPr>
      </p:pic>
      <p:pic>
        <p:nvPicPr>
          <p:cNvPr id="5" name="Picture 4" descr="WhatsApp Image 2025-08-01 at 10.13.08 AM (7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03400"/>
            <a:ext cx="4699001" cy="2540001"/>
          </a:xfrm>
          <a:prstGeom prst="rect">
            <a:avLst/>
          </a:prstGeom>
        </p:spPr>
      </p:pic>
      <p:pic>
        <p:nvPicPr>
          <p:cNvPr id="6" name="Picture 5" descr="WhatsApp Image 2025-08-01 at 10.13.08 AM (4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064000"/>
            <a:ext cx="9144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61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MOMENTUM </a:t>
            </a:r>
          </a:p>
        </p:txBody>
      </p:sp>
      <p:pic>
        <p:nvPicPr>
          <p:cNvPr id="4" name="Content Placeholder 3" descr="WhatsApp Image 2025-08-01 at 10.13.08 AM (3)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7" b="21577"/>
          <a:stretch>
            <a:fillRect/>
          </a:stretch>
        </p:blipFill>
        <p:spPr>
          <a:xfrm>
            <a:off x="1524000" y="1663701"/>
            <a:ext cx="3111500" cy="2870200"/>
          </a:xfrm>
        </p:spPr>
      </p:pic>
      <p:pic>
        <p:nvPicPr>
          <p:cNvPr id="5" name="Picture 4" descr="WhatsApp Image 2025-08-01 at 10.13.08 AM (2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1488142"/>
            <a:ext cx="4368800" cy="2956859"/>
          </a:xfrm>
          <a:prstGeom prst="rect">
            <a:avLst/>
          </a:prstGeom>
        </p:spPr>
      </p:pic>
      <p:pic>
        <p:nvPicPr>
          <p:cNvPr id="6" name="Picture 5" descr="WhatsApp Image 2025-08-01 at 10.13.08 AM (1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4226512"/>
            <a:ext cx="5524500" cy="2631489"/>
          </a:xfrm>
          <a:prstGeom prst="rect">
            <a:avLst/>
          </a:prstGeom>
        </p:spPr>
      </p:pic>
      <p:pic>
        <p:nvPicPr>
          <p:cNvPr id="7" name="Picture 6" descr="WhatsApp Image 2025-08-01 at 10.13.06 AM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9321"/>
            <a:ext cx="4343400" cy="3038679"/>
          </a:xfrm>
          <a:prstGeom prst="rect">
            <a:avLst/>
          </a:prstGeom>
        </p:spPr>
      </p:pic>
      <p:pic>
        <p:nvPicPr>
          <p:cNvPr id="8" name="Picture 7" descr="WhatsApp Image 2025-08-01 at 10.13.08 AM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1" y="1488141"/>
            <a:ext cx="3213099" cy="273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96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TRIP WITH TEAM</a:t>
            </a:r>
          </a:p>
        </p:txBody>
      </p:sp>
      <p:pic>
        <p:nvPicPr>
          <p:cNvPr id="4" name="Content Placeholder 3" descr="WhatsApp Image 2025-08-01 at 10.10.14 AM (2)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t="18237" b="7296"/>
          <a:stretch/>
        </p:blipFill>
        <p:spPr>
          <a:xfrm>
            <a:off x="1524002" y="1625600"/>
            <a:ext cx="4902199" cy="2679700"/>
          </a:xfrm>
        </p:spPr>
      </p:pic>
      <p:pic>
        <p:nvPicPr>
          <p:cNvPr id="5" name="Picture 4" descr="WhatsApp Image 2025-08-01 at 10.10.14 AM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625601"/>
            <a:ext cx="4241800" cy="3692939"/>
          </a:xfrm>
          <a:prstGeom prst="rect">
            <a:avLst/>
          </a:prstGeom>
        </p:spPr>
      </p:pic>
      <p:pic>
        <p:nvPicPr>
          <p:cNvPr id="6" name="Picture 5" descr="WhatsApp Image 2025-08-01 at 10.10.14 AM (3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305300"/>
            <a:ext cx="4902200" cy="2552700"/>
          </a:xfrm>
          <a:prstGeom prst="rect">
            <a:avLst/>
          </a:prstGeom>
        </p:spPr>
      </p:pic>
      <p:pic>
        <p:nvPicPr>
          <p:cNvPr id="7" name="Picture 6" descr="WhatsApp Image 2025-08-01 at 10.10.14 AM (4)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4305300"/>
            <a:ext cx="42418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3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NEED MORE ACTIVITY FOR MOMENTUM </a:t>
            </a:r>
          </a:p>
        </p:txBody>
      </p:sp>
      <p:pic>
        <p:nvPicPr>
          <p:cNvPr id="4" name="Content Placeholder 3" descr="WhatsApp Image 2025-08-01 at 10.10.14 AM (5)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7" b="21577"/>
          <a:stretch>
            <a:fillRect/>
          </a:stretch>
        </p:blipFill>
        <p:spPr>
          <a:xfrm>
            <a:off x="1524001" y="1652495"/>
            <a:ext cx="3552825" cy="3267169"/>
          </a:xfrm>
        </p:spPr>
      </p:pic>
      <p:pic>
        <p:nvPicPr>
          <p:cNvPr id="5" name="Picture 4" descr="WhatsApp Image 2025-08-01 at 10.10.14 AM (6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826" y="1652494"/>
            <a:ext cx="5591175" cy="5205506"/>
          </a:xfrm>
          <a:prstGeom prst="rect">
            <a:avLst/>
          </a:prstGeom>
        </p:spPr>
      </p:pic>
      <p:pic>
        <p:nvPicPr>
          <p:cNvPr id="7" name="Picture 6" descr="WhatsApp Image 2025-08-01 at 10.10.14 AM (8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4737100"/>
            <a:ext cx="3552825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9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UPLINE INVOLVE</a:t>
            </a:r>
          </a:p>
        </p:txBody>
      </p:sp>
      <p:pic>
        <p:nvPicPr>
          <p:cNvPr id="4" name="Content Placeholder 3" descr="WhatsApp Image 2025-08-01 at 10.10.14 AM (12)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0" b="21577"/>
          <a:stretch/>
        </p:blipFill>
        <p:spPr>
          <a:xfrm>
            <a:off x="1524001" y="1689101"/>
            <a:ext cx="5873609" cy="3225800"/>
          </a:xfrm>
        </p:spPr>
      </p:pic>
      <p:pic>
        <p:nvPicPr>
          <p:cNvPr id="5" name="Picture 4" descr="WhatsApp Image 2025-08-01 at 10.10.14 AM (1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610" y="1689101"/>
            <a:ext cx="3270391" cy="5168899"/>
          </a:xfrm>
          <a:prstGeom prst="rect">
            <a:avLst/>
          </a:prstGeom>
        </p:spPr>
      </p:pic>
      <p:pic>
        <p:nvPicPr>
          <p:cNvPr id="6" name="Picture 5" descr="WhatsApp Image 2025-08-01 at 10.10.14 AM (13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648200"/>
            <a:ext cx="6642100" cy="2527300"/>
          </a:xfrm>
          <a:prstGeom prst="rect">
            <a:avLst/>
          </a:prstGeom>
        </p:spPr>
      </p:pic>
      <p:pic>
        <p:nvPicPr>
          <p:cNvPr id="7" name="Picture 6" descr="WhatsApp Image 2025-08-01 at 10.10.14 AM (10)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609" y="4305300"/>
            <a:ext cx="3270391" cy="2870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03665" y="2967335"/>
            <a:ext cx="184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873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DINNER WITH LEADERSHIP</a:t>
            </a:r>
          </a:p>
        </p:txBody>
      </p:sp>
      <p:pic>
        <p:nvPicPr>
          <p:cNvPr id="4" name="Content Placeholder 3" descr="WhatsApp Image 2025-08-01 at 10.10.13 AM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7" b="21577"/>
          <a:stretch>
            <a:fillRect/>
          </a:stretch>
        </p:blipFill>
        <p:spPr>
          <a:xfrm>
            <a:off x="1524001" y="1652495"/>
            <a:ext cx="5432425" cy="3267169"/>
          </a:xfrm>
        </p:spPr>
      </p:pic>
      <p:pic>
        <p:nvPicPr>
          <p:cNvPr id="7" name="Picture 6" descr="WhatsApp Image 2025-08-01 at 10.10.13 AM (3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266" y="1652494"/>
            <a:ext cx="3886735" cy="3289300"/>
          </a:xfrm>
          <a:prstGeom prst="rect">
            <a:avLst/>
          </a:prstGeom>
        </p:spPr>
      </p:pic>
      <p:pic>
        <p:nvPicPr>
          <p:cNvPr id="9" name="Picture 8" descr="WhatsApp Image 2025-08-01 at 10.10.13 AM (2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406900"/>
            <a:ext cx="6921500" cy="2451100"/>
          </a:xfrm>
          <a:prstGeom prst="rect">
            <a:avLst/>
          </a:prstGeom>
        </p:spPr>
      </p:pic>
      <p:pic>
        <p:nvPicPr>
          <p:cNvPr id="10" name="Picture 9" descr="WhatsApp Image 2025-08-01 at 10.10.13 AM (1)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4495800"/>
            <a:ext cx="26289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8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ALWAYS NEED </a:t>
            </a:r>
          </a:p>
        </p:txBody>
      </p:sp>
      <p:pic>
        <p:nvPicPr>
          <p:cNvPr id="8" name="Content Placeholder 7" descr="WhatsApp Image 2025-07-31 at 7.44.55 PM (1).jpe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3" t="17701" r="17899" b="17629"/>
          <a:stretch/>
        </p:blipFill>
        <p:spPr>
          <a:xfrm>
            <a:off x="3784600" y="2210374"/>
            <a:ext cx="3962400" cy="4647627"/>
          </a:xfrm>
        </p:spPr>
      </p:pic>
    </p:spTree>
    <p:extLst>
      <p:ext uri="{BB962C8B-B14F-4D97-AF65-F5344CB8AC3E}">
        <p14:creationId xmlns:p14="http://schemas.microsoft.com/office/powerpoint/2010/main" val="402114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45141"/>
            <a:ext cx="8229600" cy="1763060"/>
          </a:xfrm>
        </p:spPr>
        <p:txBody>
          <a:bodyPr/>
          <a:lstStyle/>
          <a:p>
            <a:r>
              <a:rPr lang="en-US" dirty="0"/>
              <a:t>THANK YOU SO MUCH </a:t>
            </a:r>
          </a:p>
        </p:txBody>
      </p:sp>
      <p:pic>
        <p:nvPicPr>
          <p:cNvPr id="4" name="Content Placeholder 3" descr="WhatsApp Image 2025-07-31 at 6.13.17 PM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3" b="55935"/>
          <a:stretch/>
        </p:blipFill>
        <p:spPr>
          <a:xfrm>
            <a:off x="2390775" y="2311400"/>
            <a:ext cx="7662864" cy="4546600"/>
          </a:xfrm>
        </p:spPr>
      </p:pic>
    </p:spTree>
    <p:extLst>
      <p:ext uri="{BB962C8B-B14F-4D97-AF65-F5344CB8AC3E}">
        <p14:creationId xmlns:p14="http://schemas.microsoft.com/office/powerpoint/2010/main" val="2747593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66</TotalTime>
  <Words>78</Words>
  <Application>Microsoft Office PowerPoint</Application>
  <PresentationFormat>Widescreen</PresentationFormat>
  <Paragraphs>31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Calisto MT</vt:lpstr>
      <vt:lpstr>Wingdings</vt:lpstr>
      <vt:lpstr>Genesis</vt:lpstr>
      <vt:lpstr>HOW TO BUILD INTERNATIONAL BUSINESS &amp;MASSIVE ACTION</vt:lpstr>
      <vt:lpstr>I HAVE BUILD BUSINESS IN TOW COUNTRIES</vt:lpstr>
      <vt:lpstr>IMPORTANT RULE </vt:lpstr>
      <vt:lpstr>FOR BIG BUSINESS NEED SOMETHING </vt:lpstr>
      <vt:lpstr>SOME  NEPAL BUSINESS MEETING PHOTO </vt:lpstr>
      <vt:lpstr>BUSINESS MOMENTUM </vt:lpstr>
      <vt:lpstr>FAMILY TRIP WITH TEAM</vt:lpstr>
      <vt:lpstr> NEED MORE ACTIVITY FOR MOMENTUM </vt:lpstr>
      <vt:lpstr>UPLINE INVOLVE</vt:lpstr>
      <vt:lpstr>DINNER WITH LEADERSHIP</vt:lpstr>
      <vt:lpstr>ALWAYS NEED </vt:lpstr>
      <vt:lpstr>THANK YOU SO MUCH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BUILD INTERNATIONAL BUSINESS &amp;MASSIVE ACTION</dc:title>
  <dc:creator>P</dc:creator>
  <cp:lastModifiedBy>KUNDAN KOLI</cp:lastModifiedBy>
  <cp:revision>12</cp:revision>
  <dcterms:created xsi:type="dcterms:W3CDTF">2025-08-01T02:34:53Z</dcterms:created>
  <dcterms:modified xsi:type="dcterms:W3CDTF">2025-08-02T09:41:58Z</dcterms:modified>
</cp:coreProperties>
</file>